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96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01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3206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83363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688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755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366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781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66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09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379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55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76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61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5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87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47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CA0E8D-5D72-4133-B341-B275C44DF4E8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779204-DFE0-4D0C-8BAE-50075B24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Mrs. Shore’s Sailors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2016-2017</a:t>
            </a:r>
          </a:p>
          <a:p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Grade Class</a:t>
            </a:r>
          </a:p>
          <a:p>
            <a:r>
              <a:rPr lang="en-US" dirty="0" smtClean="0"/>
              <a:t>Franklin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14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buddies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2" y="1645746"/>
            <a:ext cx="4565649" cy="39823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90" y="1731605"/>
            <a:ext cx="6290213" cy="4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834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5" y="2109385"/>
            <a:ext cx="5636771" cy="3424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1802736"/>
            <a:ext cx="5409127" cy="43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253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68" y="3069082"/>
            <a:ext cx="5482310" cy="308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55" y="2242391"/>
            <a:ext cx="3807480" cy="3202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5" y="4056273"/>
            <a:ext cx="3897634" cy="26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4056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Everglades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1" y="4539330"/>
            <a:ext cx="5748386" cy="23186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2602647"/>
            <a:ext cx="6271758" cy="3295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5" y="1666549"/>
            <a:ext cx="4873279" cy="2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13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Miami sea aquarium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2" y="2069505"/>
            <a:ext cx="7225107" cy="4640388"/>
          </a:xfrm>
        </p:spPr>
      </p:pic>
    </p:spTree>
    <p:extLst>
      <p:ext uri="{BB962C8B-B14F-4D97-AF65-F5344CB8AC3E}">
        <p14:creationId xmlns:p14="http://schemas.microsoft.com/office/powerpoint/2010/main" val="42868561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pumpkin decoration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1937989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week- red, white &amp; blue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42" y="2112135"/>
            <a:ext cx="8860725" cy="4432610"/>
          </a:xfrm>
        </p:spPr>
      </p:pic>
    </p:spTree>
    <p:extLst>
      <p:ext uri="{BB962C8B-B14F-4D97-AF65-F5344CB8AC3E}">
        <p14:creationId xmlns:p14="http://schemas.microsoft.com/office/powerpoint/2010/main" val="2798848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week- 70’s &amp; 80’s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944710"/>
            <a:ext cx="9118242" cy="4043965"/>
          </a:xfrm>
        </p:spPr>
      </p:pic>
    </p:spTree>
    <p:extLst>
      <p:ext uri="{BB962C8B-B14F-4D97-AF65-F5344CB8AC3E}">
        <p14:creationId xmlns:p14="http://schemas.microsoft.com/office/powerpoint/2010/main" val="3668085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week-Sport teams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5" y="1918480"/>
            <a:ext cx="9221273" cy="4546714"/>
          </a:xfrm>
        </p:spPr>
      </p:pic>
    </p:spTree>
    <p:extLst>
      <p:ext uri="{BB962C8B-B14F-4D97-AF65-F5344CB8AC3E}">
        <p14:creationId xmlns:p14="http://schemas.microsoft.com/office/powerpoint/2010/main" val="203900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Billy time!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91" y="2214694"/>
            <a:ext cx="5752935" cy="34242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746981"/>
            <a:ext cx="5310642" cy="33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2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Book-</a:t>
            </a:r>
            <a:r>
              <a:rPr lang="en-US" dirty="0" err="1" smtClean="0"/>
              <a:t>nic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5" y="2047741"/>
            <a:ext cx="7663260" cy="4314422"/>
          </a:xfrm>
        </p:spPr>
      </p:pic>
    </p:spTree>
    <p:extLst>
      <p:ext uri="{BB962C8B-B14F-4D97-AF65-F5344CB8AC3E}">
        <p14:creationId xmlns:p14="http://schemas.microsoft.com/office/powerpoint/2010/main" val="4283468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Book-</a:t>
            </a:r>
            <a:r>
              <a:rPr lang="en-US" dirty="0" err="1" smtClean="0"/>
              <a:t>nic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59" y="2071586"/>
            <a:ext cx="7482686" cy="4209012"/>
          </a:xfrm>
        </p:spPr>
      </p:pic>
    </p:spTree>
    <p:extLst>
      <p:ext uri="{BB962C8B-B14F-4D97-AF65-F5344CB8AC3E}">
        <p14:creationId xmlns:p14="http://schemas.microsoft.com/office/powerpoint/2010/main" val="240567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buddies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83" y="3049543"/>
            <a:ext cx="4867914" cy="3650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341422"/>
            <a:ext cx="5447764" cy="34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78</TotalTime>
  <Words>44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Mrs. Shore’s Sailors</vt:lpstr>
      <vt:lpstr>Fall pumpkin decoration</vt:lpstr>
      <vt:lpstr>Spirit week- red, white &amp; blue</vt:lpstr>
      <vt:lpstr>Spirit week- 70’s &amp; 80’s</vt:lpstr>
      <vt:lpstr>Spirit week-Sport teams</vt:lpstr>
      <vt:lpstr>Billy time!</vt:lpstr>
      <vt:lpstr>Book-nic</vt:lpstr>
      <vt:lpstr>Book-nic</vt:lpstr>
      <vt:lpstr>Book buddies</vt:lpstr>
      <vt:lpstr>Book buddies</vt:lpstr>
      <vt:lpstr>Stem</vt:lpstr>
      <vt:lpstr>stem</vt:lpstr>
      <vt:lpstr>Everglades</vt:lpstr>
      <vt:lpstr>Miami sea aquarium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Shore’s Sailors</dc:title>
  <dc:creator>Amanda Shore</dc:creator>
  <cp:lastModifiedBy>Amanda Shore</cp:lastModifiedBy>
  <cp:revision>8</cp:revision>
  <dcterms:created xsi:type="dcterms:W3CDTF">2017-06-07T11:36:59Z</dcterms:created>
  <dcterms:modified xsi:type="dcterms:W3CDTF">2017-06-07T12:55:40Z</dcterms:modified>
</cp:coreProperties>
</file>